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640480B-F9B3-441F-ABE4-75BADC3465D6}"/>
</file>

<file path=customXml/itemProps2.xml><?xml version="1.0" encoding="utf-8"?>
<ds:datastoreItem xmlns:ds="http://schemas.openxmlformats.org/officeDocument/2006/customXml" ds:itemID="{4C91B0B2-EF13-4868-86EB-94FA745F0E2D}"/>
</file>

<file path=customXml/itemProps3.xml><?xml version="1.0" encoding="utf-8"?>
<ds:datastoreItem xmlns:ds="http://schemas.openxmlformats.org/officeDocument/2006/customXml" ds:itemID="{A9B69AC1-C3E5-45E9-AF62-8EF9BFA6DBE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